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74" r:id="rId2"/>
    <p:sldId id="275" r:id="rId3"/>
    <p:sldId id="337" r:id="rId4"/>
    <p:sldId id="338" r:id="rId5"/>
    <p:sldId id="340" r:id="rId6"/>
    <p:sldId id="341" r:id="rId7"/>
    <p:sldId id="345" r:id="rId8"/>
    <p:sldId id="358" r:id="rId9"/>
    <p:sldId id="346" r:id="rId10"/>
    <p:sldId id="367" r:id="rId11"/>
    <p:sldId id="366" r:id="rId12"/>
    <p:sldId id="360" r:id="rId13"/>
    <p:sldId id="356" r:id="rId14"/>
    <p:sldId id="339" r:id="rId15"/>
    <p:sldId id="362" r:id="rId16"/>
    <p:sldId id="361" r:id="rId17"/>
    <p:sldId id="348" r:id="rId18"/>
    <p:sldId id="363" r:id="rId19"/>
    <p:sldId id="312" r:id="rId20"/>
    <p:sldId id="342" r:id="rId21"/>
    <p:sldId id="343" r:id="rId22"/>
    <p:sldId id="317" r:id="rId23"/>
    <p:sldId id="352" r:id="rId24"/>
    <p:sldId id="353" r:id="rId25"/>
    <p:sldId id="354" r:id="rId26"/>
    <p:sldId id="355" r:id="rId27"/>
    <p:sldId id="359" r:id="rId28"/>
    <p:sldId id="365" r:id="rId29"/>
    <p:sldId id="350" r:id="rId30"/>
    <p:sldId id="351" r:id="rId31"/>
    <p:sldId id="368" r:id="rId32"/>
    <p:sldId id="370" r:id="rId33"/>
    <p:sldId id="369" r:id="rId34"/>
    <p:sldId id="305" r:id="rId35"/>
    <p:sldId id="364" r:id="rId36"/>
    <p:sldId id="349" r:id="rId37"/>
    <p:sldId id="347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FF00"/>
    <a:srgbClr val="FFFF00"/>
    <a:srgbClr val="800000"/>
    <a:srgbClr val="FFFFCC"/>
    <a:srgbClr val="003300"/>
    <a:srgbClr val="33CCFF"/>
    <a:srgbClr val="FF7C8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8AD61F-AA01-400D-B341-985F7D07BC59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494A75D-F17F-44DC-9893-61152BCDC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356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37FB3-E4C6-43C5-9FA2-A63461D743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5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37FB3-E4C6-43C5-9FA2-A63461D7436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13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F5CBF-C448-481E-B4BD-5FED5A12F1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17BF8B-6F92-40DF-A755-26FAB8AC03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08F79-3C43-4CEA-B63B-711C5E4192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199DC-7808-44AF-9431-F787B47F45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7905-8533-4A6D-A5FA-5D01DE2EBE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5B062E-3C18-488C-B3AB-C0D253EC53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BFE470-B6EA-4128-9565-34814FE152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276B2-D610-4F34-AE0F-DD1C4AF82A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923A7-D059-48DC-AB34-8B52416AD6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55AA38-0474-4385-BCF7-9A0AFE188B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B846622-CA82-401A-998A-E4BD6F7F5A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E860037-3E09-41BF-93E3-598AAFC7F5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школа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67" y="469364"/>
            <a:ext cx="7289733" cy="532183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33400" y="4724400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Совет ученического самоуправления</a:t>
            </a:r>
          </a:p>
          <a:p>
            <a:pPr algn="ctr"/>
            <a: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«Союз беспокойных сердец»</a:t>
            </a:r>
            <a:endParaRPr lang="ru-RU" sz="3600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04800"/>
            <a:ext cx="845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Муниципальное бюджетное общеобразовательное учреждение «</a:t>
            </a:r>
            <a:r>
              <a:rPr lang="ru-RU" b="1" kern="0" dirty="0" err="1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Камскоустьинская</a:t>
            </a:r>
            <a: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средняя общеобразовательная школа»</a:t>
            </a:r>
            <a:b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Камско-Устьинского муниципального района</a:t>
            </a:r>
            <a:b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b="1" kern="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Республики Татарстан</a:t>
            </a:r>
            <a:endParaRPr lang="ru-RU" kern="0" dirty="0" smtClean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CQchGC8aD-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626" y="0"/>
            <a:ext cx="5353374" cy="3559157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2852"/>
            <a:ext cx="3214710" cy="530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38" y="3714752"/>
            <a:ext cx="3500462" cy="267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1\Desktop\школьные\Новый школа\ygPyg1KgxV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6396" y="4204001"/>
            <a:ext cx="3728065" cy="248126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28794" y="2133600"/>
            <a:ext cx="59198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Вручение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Оскара КУСОШ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На сайт ВОв\Отчет Урок Победы\DSC_2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85027"/>
            <a:ext cx="4143404" cy="2754857"/>
          </a:xfrm>
          <a:prstGeom prst="rect">
            <a:avLst/>
          </a:prstGeom>
          <a:noFill/>
        </p:spPr>
      </p:pic>
      <p:pic>
        <p:nvPicPr>
          <p:cNvPr id="2051" name="Picture 3" descr="F:\На сайт ВОв\Отчет Урок Победы\Исполняют День Победы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3058127"/>
            <a:ext cx="5715008" cy="3799873"/>
          </a:xfrm>
          <a:prstGeom prst="rect">
            <a:avLst/>
          </a:prstGeom>
          <a:noFill/>
        </p:spPr>
      </p:pic>
      <p:pic>
        <p:nvPicPr>
          <p:cNvPr id="2052" name="Picture 4" descr="F:\На сайт ВОв\Отчет Урок Победы\DSC_284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42852"/>
            <a:ext cx="4247386" cy="28240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405" y="2967335"/>
            <a:ext cx="4351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 Победы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25" y="3421063"/>
            <a:ext cx="1722438" cy="343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3152775"/>
            <a:ext cx="17145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940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7613" y="0"/>
            <a:ext cx="4116387" cy="376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38" y="0"/>
            <a:ext cx="2362200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0" y="3614738"/>
            <a:ext cx="5040313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02155" y="2967335"/>
            <a:ext cx="473969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C00000"/>
                  </a:solidFill>
                </a:ln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 Победы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школьные\Фото школа\SAM_59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4038600" cy="2692400"/>
          </a:xfrm>
          <a:prstGeom prst="rect">
            <a:avLst/>
          </a:prstGeom>
          <a:noFill/>
        </p:spPr>
      </p:pic>
      <p:pic>
        <p:nvPicPr>
          <p:cNvPr id="9220" name="Picture 4" descr="C:\Users\1\Desktop\школьные\Фото школа\DSCN28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2254198" cy="3005138"/>
          </a:xfrm>
          <a:prstGeom prst="rect">
            <a:avLst/>
          </a:prstGeom>
          <a:noFill/>
        </p:spPr>
      </p:pic>
      <p:pic>
        <p:nvPicPr>
          <p:cNvPr id="9221" name="Picture 5" descr="C:\Users\1\Desktop\школьные\Фото школа\DSCN28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609600"/>
            <a:ext cx="3462338" cy="2597150"/>
          </a:xfrm>
          <a:prstGeom prst="rect">
            <a:avLst/>
          </a:prstGeom>
          <a:noFill/>
        </p:spPr>
      </p:pic>
      <p:pic>
        <p:nvPicPr>
          <p:cNvPr id="9222" name="Picture 6" descr="C:\Users\1\Desktop\школьные\Фото школа\DSCN28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733800"/>
            <a:ext cx="3767091" cy="28257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-16719" y="2967335"/>
            <a:ext cx="9177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Акция «Письмо ветерану»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152400"/>
            <a:ext cx="4751784" cy="341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qui7e8nVJDc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685800"/>
            <a:ext cx="3208734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429000" y="3352800"/>
            <a:ext cx="46482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Акция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"Георгиевская ленточка".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 descr="m0LzC6vl16I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4648200"/>
            <a:ext cx="3570312" cy="2014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978874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Библиотека1\Desktop\Вся работа Лены\Волонтеры\DSCN667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511" y="2811383"/>
            <a:ext cx="5364088" cy="402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Библиотека1\Desktop\Вся работа Лены\Волонтеры\DSCN66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32048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5" y="260648"/>
            <a:ext cx="5040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День Победы</a:t>
            </a:r>
            <a:endParaRPr lang="ru-RU" sz="5400" b="1" cap="none" spc="300" dirty="0">
              <a:ln w="11430" cmpd="sng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443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70 шагов до Победы\P10506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4876" cy="3143251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3430990" cy="278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116632"/>
            <a:ext cx="4572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Встречи с ветеранами ВОВ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5" descr="C:\Users\Библиотека1\Desktop\Вся работа Лены\ВНД апрель2015\Отчет ВНД 1\Добрые встречи в музее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2965815"/>
            <a:ext cx="5189580" cy="38921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992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Неделя доброты\2-е классы с 8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900"/>
            <a:ext cx="4464496" cy="3388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Неделя доброты\Добрые ладошки 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603966"/>
            <a:ext cx="4248472" cy="3224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Неделя доброты\Добрые ладошки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615184"/>
            <a:ext cx="4284984" cy="3252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Неделя доброты\DSCN246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681" y="40356"/>
            <a:ext cx="4396191" cy="3297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Неделя доброты\Добрые ладошки 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4224" y="2060848"/>
            <a:ext cx="4800544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66558" y="116632"/>
            <a:ext cx="73548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Утро начинается…с зарядки!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632" y="3250023"/>
            <a:ext cx="35092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</a:rPr>
              <a:t>День добра</a:t>
            </a:r>
            <a:r>
              <a:rPr lang="ru-RU" sz="4000" b="1" dirty="0" smtClean="0">
                <a:ln/>
                <a:solidFill>
                  <a:schemeClr val="accent3"/>
                </a:solidFill>
                <a:sym typeface="Wingdings" panose="05000000000000000000" pitchFamily="2" charset="2"/>
              </a:rPr>
              <a:t>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818193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\Desktop\зарница\108NIKON\DSCN23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5908858" cy="4432144"/>
          </a:xfrm>
          <a:prstGeom prst="rect">
            <a:avLst/>
          </a:prstGeom>
          <a:noFill/>
        </p:spPr>
      </p:pic>
      <p:pic>
        <p:nvPicPr>
          <p:cNvPr id="4" name="Picture 2" descr="C:\Users\1\Desktop\зарница\108NIKON\DSCN23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285728"/>
            <a:ext cx="3519328" cy="263979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7504" y="357156"/>
            <a:ext cx="5184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25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Зарница -2015</a:t>
            </a:r>
            <a:endParaRPr lang="ru-RU" sz="54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bg2">
                  <a:lumMod val="25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5" name="Picture 3" descr="C:\Users\1\Desktop\зарница\108NIKON\DSCN23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4125502"/>
            <a:ext cx="3357897" cy="2518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3950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1\Desktop\спорт\107___11\IMG_05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238991"/>
            <a:ext cx="4343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иблиотека1\Desktop\спорт\107___11\IMG_05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3571875"/>
            <a:ext cx="4495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Библиотека1\Desktop\спорт\107___11\IMG_058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3543300"/>
            <a:ext cx="43434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Библиотека1\Desktop\спорт\107___11\IMG_058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273627"/>
            <a:ext cx="4495800" cy="324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400" y="3124200"/>
            <a:ext cx="5601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Веселые старты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37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9600" y="1447800"/>
            <a:ext cx="457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 совета ученического самоуправления</a:t>
            </a:r>
          </a:p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Хайрутдинова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Милана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2819400" cy="458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vk.me/c629230/v629230002/103e4/INIUBs0LH3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821" y="1268760"/>
            <a:ext cx="3072341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jB9FSoRG2-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4509194"/>
            <a:ext cx="4657531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AM9NsQS2yhw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456" y="1295400"/>
            <a:ext cx="3461784" cy="2596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ytOEb548rk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228600"/>
            <a:ext cx="2139702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31640" y="3926067"/>
            <a:ext cx="69028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Акция в рамках «Дня отказа от автомобиля»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школьные\кросс\SAM_67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5791200" cy="386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09800" y="3124200"/>
            <a:ext cx="4767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Кросс нации!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-osXJFhfe7w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347272"/>
            <a:ext cx="4395707" cy="2929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zt2V5YgDQLQ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1" y="332656"/>
            <a:ext cx="4417641" cy="2943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0296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5800" y="762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31 мая- Всемирный день отказа от курения</a:t>
            </a:r>
            <a:endParaRPr lang="ru-RU" dirty="0"/>
          </a:p>
        </p:txBody>
      </p:sp>
      <p:pic>
        <p:nvPicPr>
          <p:cNvPr id="8194" name="Picture 2" descr="C:\Users\1\Desktop\школьные\поездка Тетюши\IMG-20150602-WA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3292078" cy="4389437"/>
          </a:xfrm>
          <a:prstGeom prst="rect">
            <a:avLst/>
          </a:prstGeom>
          <a:noFill/>
        </p:spPr>
      </p:pic>
      <p:pic>
        <p:nvPicPr>
          <p:cNvPr id="8195" name="Picture 3" descr="C:\Users\1\Desktop\школьные\поездка Тетюши\K9uiEHL4vf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3371850" cy="4495800"/>
          </a:xfrm>
          <a:prstGeom prst="rect">
            <a:avLst/>
          </a:prstGeom>
          <a:noFill/>
        </p:spPr>
      </p:pic>
      <p:pic>
        <p:nvPicPr>
          <p:cNvPr id="8196" name="Picture 4" descr="C:\Users\1\Desktop\школьные\поездка Тетюши\IMG-20150602-WA00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3276600"/>
            <a:ext cx="142875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4181475"/>
            <a:ext cx="6667500" cy="267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C:\Users\Библиотека1\Desktop\Вся работа Лены\наркотики\Слет#cессияздоровья2015\GNxk2TNwalQ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39829"/>
            <a:ext cx="6078534" cy="4055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569" y="1124744"/>
            <a:ext cx="2974997" cy="46264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3" y="39829"/>
            <a:ext cx="82809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/>
              </a:rPr>
              <a:t>Сессия здоровья!</a:t>
            </a:r>
            <a:endParaRPr lang="ru-RU" sz="5400" b="1" cap="none" spc="0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206515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vekeFMh_xU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02" y="4653136"/>
            <a:ext cx="2735898" cy="2051924"/>
          </a:xfrm>
          <a:prstGeom prst="rect">
            <a:avLst/>
          </a:prstGeom>
        </p:spPr>
      </p:pic>
      <p:pic>
        <p:nvPicPr>
          <p:cNvPr id="16387" name="Picture 3" descr="C:\Users\Библиотека1\Desktop\конференция\qQdZk_Zrfy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3563888" cy="4476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Библиотека1\Desktop\конференция\BITlrwfQbx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576" y="1026890"/>
            <a:ext cx="2611673" cy="3482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95736" y="46531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Зеленый патруль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9" name="Рисунок 8" descr="5Veo0w7tBy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0" y="4572000"/>
            <a:ext cx="2132856" cy="21328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4969" y="116632"/>
            <a:ext cx="7053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Чистота спасет мир!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731838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497264"/>
            <a:ext cx="457200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Посадка саженцев.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Рисунок 2" descr="z31YoMavgE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268760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4tqhl0Y_sL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0138" y="1484784"/>
            <a:ext cx="2463738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DrLQ7hFWq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1301824"/>
            <a:ext cx="2427734" cy="32369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155408" y="0"/>
            <a:ext cx="94548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Участие в озеленении поселка</a:t>
            </a:r>
            <a:endParaRPr lang="ru-RU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школьные\поездка Тетюши\20150529_1152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3150" y="1066800"/>
            <a:ext cx="2528888" cy="4495800"/>
          </a:xfrm>
          <a:prstGeom prst="rect">
            <a:avLst/>
          </a:prstGeom>
          <a:noFill/>
        </p:spPr>
      </p:pic>
      <p:pic>
        <p:nvPicPr>
          <p:cNvPr id="7171" name="Picture 3" descr="C:\Users\1\Desktop\школьные\поездка Тетюши\20150529_1205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440906"/>
            <a:ext cx="5105400" cy="2871788"/>
          </a:xfrm>
          <a:prstGeom prst="rect">
            <a:avLst/>
          </a:prstGeom>
          <a:noFill/>
        </p:spPr>
      </p:pic>
      <p:pic>
        <p:nvPicPr>
          <p:cNvPr id="7172" name="Picture 4" descr="C:\Users\1\Desktop\школьные\поездка Тетюши\20150529_1225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3810000" cy="21431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7620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Профессиональное самоопределение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Библиотека1\Desktop\Вся работа Лены\внеурочка\5 класс весенние каникулы\P10600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71656"/>
            <a:ext cx="4171920" cy="278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1" y="71656"/>
            <a:ext cx="3345863" cy="291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Библиотека1\Desktop\Вся работа Лены\внеурочка\5 класс весенние каникулы\P106005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852935"/>
            <a:ext cx="6797570" cy="389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2204864"/>
            <a:ext cx="57706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Науруз байрам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81698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1\Desktop\Сделать\DSCN15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02035"/>
            <a:ext cx="4932101" cy="370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иблиотека1\Desktop\Сделать\DSCN15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95753"/>
            <a:ext cx="3898867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Библиотека1\Desktop\Сделать\DSCN15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4129" y="3929717"/>
            <a:ext cx="383938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340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Библиотека1\Desktop\конференция\IWVuoHIHyM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3782467" cy="3871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Библиотека1\Desktop\конференция\cOtNrWSteoM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3" y="616341"/>
            <a:ext cx="4097359" cy="6165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" y="4725144"/>
            <a:ext cx="4738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Акция "Радужная неделя выпускников".В течение всей недели выпускники каждый день делились  разными воспоминаниями за 11 лет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226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Библиотека1\Desktop\Вся работа Лены\наркотики\смс-ки\Фото01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3" y="457200"/>
            <a:ext cx="3002293" cy="2251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2877605" cy="31409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sA8ZKBa1Pnk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038600"/>
            <a:ext cx="4473655" cy="2518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90600" y="28956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Ежегодно члены школьного ученического самоуправления навещают ветеранов войны , одиноких и беспомощных пожилых людей и помогают им по хозяйству.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1\Desktop\fh3HLibG0TU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31496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\Desktop\YSQYnVXkUso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3600" y="4038600"/>
            <a:ext cx="44704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320181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Библиотека1\Desktop\конференция\lS2fjpQsCv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6948328" cy="3510353"/>
          </a:xfrm>
          <a:prstGeom prst="roundRect">
            <a:avLst>
              <a:gd name="adj" fmla="val 8594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4139952" y="42930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 </a:t>
            </a:r>
            <a:r>
              <a:rPr lang="ru-RU" dirty="0" err="1" smtClean="0">
                <a:solidFill>
                  <a:srgbClr val="C00000"/>
                </a:solidFill>
              </a:rPr>
              <a:t>Камскоустьинской</a:t>
            </a:r>
            <a:r>
              <a:rPr lang="ru-RU" dirty="0" smtClean="0">
                <a:solidFill>
                  <a:srgbClr val="C00000"/>
                </a:solidFill>
              </a:rPr>
              <a:t> СОШ 18 мая прошла акция " Телефон доверия" . Ученики получили памятки и подтвердили свое осведомление в виде подписей 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9BkUeEDgolM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908814"/>
            <a:ext cx="2448272" cy="3760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Библиотека1\математика\DSCN15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20" y="838200"/>
            <a:ext cx="5522953" cy="414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8"/>
            <a:ext cx="5760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Мастер-классы на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Недели математики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C:\Users\Библиотека1\Desktop\Вся работа Лены\математика\DSCN158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3886200"/>
            <a:ext cx="3746500" cy="281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987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Библиотека1\Desktop\Вся работа Лены\математика\DSCN157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3124380"/>
            <a:ext cx="4953000" cy="371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304800"/>
            <a:ext cx="359647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" y="381000"/>
            <a:ext cx="46482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Предметная неделя по информатике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9630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1\Desktop\Вся работа Лены\отчет ВОВ\А ну-ка парни\IMG_25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661008"/>
            <a:ext cx="8199438" cy="461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5400" y="3810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«А ну-ка, парни!»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07321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AutoShape 7"/>
          <p:cNvSpPr>
            <a:spLocks noGrp="1" noChangeArrowheads="1"/>
          </p:cNvSpPr>
          <p:nvPr>
            <p:ph type="title"/>
          </p:nvPr>
        </p:nvSpPr>
        <p:spPr>
          <a:xfrm>
            <a:off x="4572000" y="404813"/>
            <a:ext cx="4114800" cy="2867025"/>
          </a:xfrm>
          <a:prstGeom prst="star32">
            <a:avLst>
              <a:gd name="adj" fmla="val 36843"/>
            </a:avLst>
          </a:prstGeom>
          <a:solidFill>
            <a:srgbClr val="FFFF00"/>
          </a:solidFill>
          <a:ln>
            <a:solidFill>
              <a:srgbClr val="969696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3200" i="1" dirty="0" smtClean="0">
                <a:solidFill>
                  <a:srgbClr val="CC0000"/>
                </a:solidFill>
              </a:rPr>
              <a:t>Утренняя зарядка</a:t>
            </a:r>
            <a:endParaRPr lang="ru-RU" sz="3200" i="1" dirty="0">
              <a:solidFill>
                <a:srgbClr val="CC0000"/>
              </a:solidFill>
            </a:endParaRP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313" y="260350"/>
            <a:ext cx="3887787" cy="2903538"/>
          </a:xfrm>
          <a:noFill/>
          <a:ln/>
        </p:spPr>
      </p:pic>
      <p:pic>
        <p:nvPicPr>
          <p:cNvPr id="6" name="Picture 2" descr="C:\Users\Библиотека1\Desktop\юля васильевна\DSC050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4248151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1\Desktop\Наркотики\DSCN073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3894291" cy="292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123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104NIKON\DSCN699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0"/>
            <a:ext cx="5000628" cy="3750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H:\104NIKON\DSCN70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482578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22901"/>
            <a:ext cx="4857752" cy="3335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32288" y="2967335"/>
            <a:ext cx="727942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Акция «Моя дружная страна!»</a:t>
            </a:r>
          </a:p>
        </p:txBody>
      </p:sp>
      <p:pic>
        <p:nvPicPr>
          <p:cNvPr id="17414" name="Picture 5" descr="F:\DCIM\102NIKON\DSCN292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500063"/>
            <a:ext cx="2962275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Y38_eJIAPEQ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0"/>
            <a:ext cx="2499742" cy="333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5078" y="3376789"/>
            <a:ext cx="3989611" cy="3309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Библиотека1\Desktop\104NIKON\DSCN71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88" y="3717032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Библиотека1\Desktop\104NIKON\DSCN713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7" y="0"/>
            <a:ext cx="4211960" cy="3158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Библиотека1\Desktop\104NIKON\DSCN714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639349"/>
            <a:ext cx="4124669" cy="30935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57400" y="188640"/>
            <a:ext cx="5638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Оздоровительный «</a:t>
            </a:r>
            <a:r>
              <a:rPr lang="ru-RU" dirty="0" err="1" smtClean="0"/>
              <a:t>Квест</a:t>
            </a:r>
            <a:r>
              <a:rPr lang="ru-RU" dirty="0" smtClean="0"/>
              <a:t>» для детского лагеря.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61170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TBcMIIZY0o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077" y="2590800"/>
            <a:ext cx="5632923" cy="3739738"/>
          </a:xfrm>
          <a:prstGeom prst="rect">
            <a:avLst/>
          </a:prstGeom>
          <a:noFill/>
        </p:spPr>
      </p:pic>
      <p:pic>
        <p:nvPicPr>
          <p:cNvPr id="6147" name="Picture 3" descr="C:\Users\1\Desktop\4LuwrlVIXGU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2934205" cy="4419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57400" y="228600"/>
            <a:ext cx="693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Распространяем свой опыт работы на </a:t>
            </a:r>
            <a:r>
              <a:rPr lang="en-US" sz="2800" b="1" dirty="0" smtClean="0">
                <a:solidFill>
                  <a:srgbClr val="C00000"/>
                </a:solidFill>
              </a:rPr>
              <a:t>I</a:t>
            </a:r>
            <a:r>
              <a:rPr lang="ru-RU" sz="2800" b="1" dirty="0" smtClean="0">
                <a:solidFill>
                  <a:srgbClr val="C00000"/>
                </a:solidFill>
              </a:rPr>
              <a:t> региональном форуме «Молодежь – надежда России»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rNBZTkmJlM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88640"/>
            <a:ext cx="3611893" cy="2708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6b6NGK_SGMQ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320988"/>
            <a:ext cx="4716016" cy="3537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f7vqUZp76vA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200400"/>
            <a:ext cx="4091880" cy="306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KcCEruS7Q0U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152400"/>
            <a:ext cx="4114800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Библиотека1\Desktop\Вся работа Лены\ВНД апрель2015\Отчет ВНД 1\Собранные игрушки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4218756" cy="2812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2209800"/>
            <a:ext cx="6248400" cy="120032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Организация школьной акции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«Из рук в руки»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для детей приюта «Теплый дом»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8WAcybXY_xw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429000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afXhkQI4d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00" y="0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1001408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Помощь в проведении благотворительного  концерта  "Помоги собраться в школу".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tsD34IjjTD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564904"/>
            <a:ext cx="4788024" cy="3591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O5WSZqyx_gc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20688"/>
            <a:ext cx="3419872" cy="2564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-540568" y="3861048"/>
            <a:ext cx="475311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первый раз в первый класс!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7826" name="Picture 2" descr="http://go3.imgsmail.ru/imgpreview?key=107a230578cdf023&amp;mb=imgdb_preview_101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5157192"/>
            <a:ext cx="1226607" cy="1155155"/>
          </a:xfrm>
          <a:prstGeom prst="rect">
            <a:avLst/>
          </a:prstGeom>
          <a:noFill/>
        </p:spPr>
      </p:pic>
      <p:pic>
        <p:nvPicPr>
          <p:cNvPr id="77828" name="Picture 4" descr="http://bal-vechorka.ucoz.ru/b9c7fab6e5f5-1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725144"/>
            <a:ext cx="1082452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vbg_DzmYfS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4121625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1\Desktop\IaJeqUNLe1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835232"/>
            <a:ext cx="4140200" cy="2755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1\Desktop\oCRuQze3-L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381000"/>
            <a:ext cx="4216400" cy="280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1\Desktop\ygDGlie3PnY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4064000" cy="2704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2401" y="2967335"/>
            <a:ext cx="8763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 школьного самоуправления</a:t>
            </a:r>
            <a:endParaRPr lang="ru-RU" sz="4000" b="1" cap="none" spc="0" dirty="0">
              <a:ln w="1905">
                <a:solidFill>
                  <a:srgbClr val="00FF00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Библиотека1\Desktop\Сделать\IMG_20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31015" cy="575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1" y="188640"/>
            <a:ext cx="86310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Концерт на День семьи</a:t>
            </a:r>
            <a:endParaRPr lang="ru-RU" sz="5400" b="1" cap="none" spc="0" dirty="0">
              <a:ln w="11430"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6236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s5UlQihKcb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76200"/>
            <a:ext cx="6172200" cy="6172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47800" y="5181600"/>
            <a:ext cx="6248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Осенний бал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1d1d701d7460ad3db963e1c901a4859a048f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2024</TotalTime>
  <Words>231</Words>
  <Application>Microsoft Office PowerPoint</Application>
  <PresentationFormat>Экран (4:3)</PresentationFormat>
  <Paragraphs>49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31 мая- Всемирный день отказа от курения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Утренняя зарядка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IRO RT</dc:creator>
  <cp:lastModifiedBy>Фарит Рашитович</cp:lastModifiedBy>
  <cp:revision>206</cp:revision>
  <cp:lastPrinted>1601-01-01T00:00:00Z</cp:lastPrinted>
  <dcterms:created xsi:type="dcterms:W3CDTF">2011-10-14T12:40:33Z</dcterms:created>
  <dcterms:modified xsi:type="dcterms:W3CDTF">2015-11-24T07:40:10Z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